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2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725" r:id="rId2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36" Type="http://schemas.openxmlformats.org/officeDocument/2006/relationships/slide" Target="slides/slide120.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829.xml"/><Relationship Id="rId2" Type="http://schemas.openxmlformats.org/officeDocument/2006/relationships/image" Target="../media/image73.png"/><Relationship Id="rId3" Type="http://schemas.openxmlformats.org/officeDocument/2006/relationships/image" Target="../media/image74.png"/></Relationships>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AB683C76-0E43-0F16-AC93-036FD35D4278}"/>
              </a:ext>
            </a:extLst>
          </p:cNvPr>
          <p:cNvSpPr>
            <a:spLocks noGrp="1" noChangeArrowheads="1"/>
          </p:cNvSpPr>
          <p:nvPr>
            <p:ph type="title"/>
          </p:nvPr>
        </p:nvSpPr>
        <p:spPr>
          <a:xfrm>
            <a:off x="1419225" y="212725"/>
            <a:ext cx="6530975" cy="387350"/>
          </a:xfrm>
        </p:spPr>
        <p:txBody>
          <a:bodyPr/>
          <a:lstStyle/>
          <a:p>
            <a:r>
              <a:rPr lang="en-US" altLang="zh-CN" sz="3200">
                <a:solidFill>
                  <a:srgbClr val="00B050"/>
                </a:solidFill>
                <a:ea typeface="宋体" panose="02010600030101010101" pitchFamily="2" charset="-122"/>
              </a:rPr>
              <a:t>Summary</a:t>
            </a:r>
          </a:p>
        </p:txBody>
      </p:sp>
      <p:sp>
        <p:nvSpPr>
          <p:cNvPr id="50179" name="Footer Placeholder 1">
            <a:extLst>
              <a:ext uri="{FF2B5EF4-FFF2-40B4-BE49-F238E27FC236}">
                <a16:creationId xmlns:a16="http://schemas.microsoft.com/office/drawing/2014/main" id="{2BAB9B9F-66D1-EAAA-9957-3E66D053FB8E}"/>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u="sng">
                <a:solidFill>
                  <a:schemeClr val="tx1"/>
                </a:solidFill>
                <a:latin typeface="Arial Unicode MS" pitchFamily="34" charset="-128"/>
              </a:defRPr>
            </a:lvl1pPr>
            <a:lvl2pPr marL="742950" indent="-285750">
              <a:defRPr sz="1000" u="sng">
                <a:solidFill>
                  <a:schemeClr val="tx1"/>
                </a:solidFill>
                <a:latin typeface="Arial Unicode MS" pitchFamily="34" charset="-128"/>
              </a:defRPr>
            </a:lvl2pPr>
            <a:lvl3pPr marL="1143000" indent="-228600">
              <a:defRPr sz="1000" u="sng">
                <a:solidFill>
                  <a:schemeClr val="tx1"/>
                </a:solidFill>
                <a:latin typeface="Arial Unicode MS" pitchFamily="34" charset="-128"/>
              </a:defRPr>
            </a:lvl3pPr>
            <a:lvl4pPr marL="1600200" indent="-228600">
              <a:defRPr sz="1000" u="sng">
                <a:solidFill>
                  <a:schemeClr val="tx1"/>
                </a:solidFill>
                <a:latin typeface="Arial Unicode MS" pitchFamily="34" charset="-128"/>
              </a:defRPr>
            </a:lvl4pPr>
            <a:lvl5pPr marL="2057400" indent="-228600">
              <a:defRPr sz="1000" u="sng">
                <a:solidFill>
                  <a:schemeClr val="tx1"/>
                </a:solidFill>
                <a:latin typeface="Arial Unicode MS" pitchFamily="34" charset="-128"/>
              </a:defRPr>
            </a:lvl5pPr>
            <a:lvl6pPr marL="2514600" indent="-228600" eaLnBrk="0" fontAlgn="base" hangingPunct="0">
              <a:spcBef>
                <a:spcPct val="0"/>
              </a:spcBef>
              <a:spcAft>
                <a:spcPct val="0"/>
              </a:spcAft>
              <a:defRPr sz="1000" u="sng">
                <a:solidFill>
                  <a:schemeClr val="tx1"/>
                </a:solidFill>
                <a:latin typeface="Arial Unicode MS" pitchFamily="34" charset="-128"/>
              </a:defRPr>
            </a:lvl6pPr>
            <a:lvl7pPr marL="2971800" indent="-228600" eaLnBrk="0" fontAlgn="base" hangingPunct="0">
              <a:spcBef>
                <a:spcPct val="0"/>
              </a:spcBef>
              <a:spcAft>
                <a:spcPct val="0"/>
              </a:spcAft>
              <a:defRPr sz="1000" u="sng">
                <a:solidFill>
                  <a:schemeClr val="tx1"/>
                </a:solidFill>
                <a:latin typeface="Arial Unicode MS" pitchFamily="34" charset="-128"/>
              </a:defRPr>
            </a:lvl7pPr>
            <a:lvl8pPr marL="3429000" indent="-228600" eaLnBrk="0" fontAlgn="base" hangingPunct="0">
              <a:spcBef>
                <a:spcPct val="0"/>
              </a:spcBef>
              <a:spcAft>
                <a:spcPct val="0"/>
              </a:spcAft>
              <a:defRPr sz="1000" u="sng">
                <a:solidFill>
                  <a:schemeClr val="tx1"/>
                </a:solidFill>
                <a:latin typeface="Arial Unicode MS" pitchFamily="34" charset="-128"/>
              </a:defRPr>
            </a:lvl8pPr>
            <a:lvl9pPr marL="3886200" indent="-228600" eaLnBrk="0" fontAlgn="base" hangingPunct="0">
              <a:spcBef>
                <a:spcPct val="0"/>
              </a:spcBef>
              <a:spcAft>
                <a:spcPct val="0"/>
              </a:spcAft>
              <a:defRPr sz="1000" u="sng">
                <a:solidFill>
                  <a:schemeClr val="tx1"/>
                </a:solidFill>
                <a:latin typeface="Arial Unicode MS"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zh-CN" sz="900" b="0" i="0" u="none" strike="noStrike" kern="1200" cap="none" spc="0" normalizeH="0" baseline="0" noProof="0" dirty="0" err="1">
                <a:ln>
                  <a:noFill/>
                </a:ln>
                <a:solidFill>
                  <a:srgbClr val="660066"/>
                </a:solidFill>
                <a:effectLst/>
                <a:uLnTx/>
                <a:uFillTx/>
                <a:ea typeface="宋体" panose="02010600030101010101" pitchFamily="2" charset="-122"/>
                <a:cs typeface="+mn-cs"/>
              </a:rPr>
              <a:t>Muon Collider 2011, Telluride, June 30, 2011</a:t>
            </a:r>
          </a:p>
        </p:txBody>
      </p:sp>
      <p:sp>
        <p:nvSpPr>
          <p:cNvPr id="6" name="Slide Number Placeholder 18">
            <a:extLst>
              <a:ext uri="{FF2B5EF4-FFF2-40B4-BE49-F238E27FC236}">
                <a16:creationId xmlns:a16="http://schemas.microsoft.com/office/drawing/2014/main" id="{294C6214-0A29-8C3E-0173-3FC117304567}"/>
              </a:ext>
            </a:extLst>
          </p:cNvPr>
          <p:cNvSpPr>
            <a:spLocks noGrp="1"/>
          </p:cNvSpPr>
          <p:nvPr>
            <p:ph type="sldNum" sz="quarter" idx="11"/>
          </p:nvPr>
        </p:nvSpPr>
        <p:spPr>
          <a:xfrm>
            <a:off x="3505200" y="0"/>
          </a:xfrm>
        </p:spPr>
        <p:txBody>
          <a:bodyPr/>
          <a:lstStyle>
            <a:lvl1pPr>
              <a:defRPr sz="1000" u="sng">
                <a:solidFill>
                  <a:schemeClr val="tx1"/>
                </a:solidFill>
                <a:latin typeface="Arial Unicode MS" pitchFamily="34" charset="-128"/>
              </a:defRPr>
            </a:lvl1pPr>
            <a:lvl2pPr marL="742950" indent="-285750">
              <a:defRPr sz="1000" u="sng">
                <a:solidFill>
                  <a:schemeClr val="tx1"/>
                </a:solidFill>
                <a:latin typeface="Arial Unicode MS" pitchFamily="34" charset="-128"/>
              </a:defRPr>
            </a:lvl2pPr>
            <a:lvl3pPr marL="1143000" indent="-228600">
              <a:defRPr sz="1000" u="sng">
                <a:solidFill>
                  <a:schemeClr val="tx1"/>
                </a:solidFill>
                <a:latin typeface="Arial Unicode MS" pitchFamily="34" charset="-128"/>
              </a:defRPr>
            </a:lvl3pPr>
            <a:lvl4pPr marL="1600200" indent="-228600">
              <a:defRPr sz="1000" u="sng">
                <a:solidFill>
                  <a:schemeClr val="tx1"/>
                </a:solidFill>
                <a:latin typeface="Arial Unicode MS" pitchFamily="34" charset="-128"/>
              </a:defRPr>
            </a:lvl4pPr>
            <a:lvl5pPr marL="2057400" indent="-228600">
              <a:defRPr sz="1000" u="sng">
                <a:solidFill>
                  <a:schemeClr val="tx1"/>
                </a:solidFill>
                <a:latin typeface="Arial Unicode MS" pitchFamily="34" charset="-128"/>
              </a:defRPr>
            </a:lvl5pPr>
            <a:lvl6pPr marL="2514600" indent="-228600" eaLnBrk="0" fontAlgn="base" hangingPunct="0">
              <a:spcBef>
                <a:spcPct val="0"/>
              </a:spcBef>
              <a:spcAft>
                <a:spcPct val="0"/>
              </a:spcAft>
              <a:defRPr sz="1000" u="sng">
                <a:solidFill>
                  <a:schemeClr val="tx1"/>
                </a:solidFill>
                <a:latin typeface="Arial Unicode MS" pitchFamily="34" charset="-128"/>
              </a:defRPr>
            </a:lvl6pPr>
            <a:lvl7pPr marL="2971800" indent="-228600" eaLnBrk="0" fontAlgn="base" hangingPunct="0">
              <a:spcBef>
                <a:spcPct val="0"/>
              </a:spcBef>
              <a:spcAft>
                <a:spcPct val="0"/>
              </a:spcAft>
              <a:defRPr sz="1000" u="sng">
                <a:solidFill>
                  <a:schemeClr val="tx1"/>
                </a:solidFill>
                <a:latin typeface="Arial Unicode MS" pitchFamily="34" charset="-128"/>
              </a:defRPr>
            </a:lvl7pPr>
            <a:lvl8pPr marL="3429000" indent="-228600" eaLnBrk="0" fontAlgn="base" hangingPunct="0">
              <a:spcBef>
                <a:spcPct val="0"/>
              </a:spcBef>
              <a:spcAft>
                <a:spcPct val="0"/>
              </a:spcAft>
              <a:defRPr sz="1000" u="sng">
                <a:solidFill>
                  <a:schemeClr val="tx1"/>
                </a:solidFill>
                <a:latin typeface="Arial Unicode MS" pitchFamily="34" charset="-128"/>
              </a:defRPr>
            </a:lvl8pPr>
            <a:lvl9pPr marL="3886200" indent="-228600" eaLnBrk="0" fontAlgn="base" hangingPunct="0">
              <a:spcBef>
                <a:spcPct val="0"/>
              </a:spcBef>
              <a:spcAft>
                <a:spcPct val="0"/>
              </a:spcAft>
              <a:defRPr sz="1000" u="sng">
                <a:solidFill>
                  <a:schemeClr val="tx1"/>
                </a:solidFill>
                <a:latin typeface="Arial Unicode MS"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9EABC560-2E84-4602-ACFF-A4C18A91A91F}" type="slidenum">
              <a:rPr kumimoji="0" lang="en-US" altLang="zh-CN" sz="1200" b="0" i="0" u="none" strike="noStrike" kern="1200" cap="none" spc="0" normalizeH="0" baseline="0" noProof="0" smtClean="0">
                <a:ln>
                  <a:noFill/>
                </a:ln>
                <a:solidFill>
                  <a:srgbClr val="898989"/>
                </a:solidFill>
                <a:effectLst/>
                <a:uLnTx/>
                <a:uFillTx/>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120</a:t>
            </a:fld>
            <a:endParaRPr kumimoji="0" lang="en-US" altLang="zh-CN" sz="1200" b="0" i="0" u="none" strike="noStrike" kern="1200" cap="none" spc="0" normalizeH="0" baseline="0" noProof="0">
              <a:ln>
                <a:noFill/>
              </a:ln>
              <a:solidFill>
                <a:srgbClr val="898989"/>
              </a:solidFill>
              <a:effectLst/>
              <a:uLnTx/>
              <a:uFillTx/>
              <a:ea typeface="宋体" panose="02010600030101010101" pitchFamily="2" charset="-122"/>
              <a:cs typeface="+mn-cs"/>
            </a:endParaRPr>
          </a:p>
        </p:txBody>
      </p:sp>
      <p:sp>
        <p:nvSpPr>
          <p:cNvPr id="7" name="Rectangle 3">
            <a:extLst>
              <a:ext uri="{FF2B5EF4-FFF2-40B4-BE49-F238E27FC236}">
                <a16:creationId xmlns:a16="http://schemas.microsoft.com/office/drawing/2014/main" id="{18D2A7FF-43E0-E7E1-4715-1629622535F9}"/>
              </a:ext>
            </a:extLst>
          </p:cNvPr>
          <p:cNvSpPr txBox="1">
            <a:spLocks noChangeArrowheads="1"/>
          </p:cNvSpPr>
          <p:nvPr/>
        </p:nvSpPr>
        <p:spPr bwMode="auto">
          <a:xfrm>
            <a:off x="257175" y="1079500"/>
            <a:ext cx="8886825" cy="4845050"/>
          </a:xfrm>
          <a:prstGeom prst="rect">
            <a:avLst/>
          </a:prstGeom>
          <a:noFill/>
          <a:ln w="9525">
            <a:noFill/>
            <a:miter lim="800000"/>
            <a:headEnd/>
            <a:tailEnd/>
          </a:ln>
        </p:spPr>
        <p:txBody>
          <a:bodyPr/>
          <a:lstStyle/>
          <a:p>
            <a:pPr marL="342900" marR="0" lvl="0" indent="-342900" algn="l" defTabSz="914400" rtl="0" eaLnBrk="0" fontAlgn="base" latinLnBrk="0" hangingPunct="0">
              <a:lnSpc>
                <a:spcPts val="2600"/>
              </a:lnSpc>
              <a:spcBef>
                <a:spcPts val="600"/>
              </a:spcBef>
              <a:spcAft>
                <a:spcPts val="600"/>
              </a:spcAft>
              <a:buClrTx/>
              <a:buSzPct val="100000"/>
              <a:buFontTx/>
              <a:buBlip>
                <a:blip r:embed="rId2"/>
              </a:buBlip>
              <a:tabLst/>
              <a:defRPr/>
            </a:pPr>
            <a:r>
              <a:rPr kumimoji="0" lang="en-US" sz="2000" b="0" i="0" u="none" strike="noStrike" kern="0" cap="none" spc="0" normalizeH="0" baseline="0" noProof="0" dirty="0">
                <a:ln>
                  <a:noFill/>
                </a:ln>
                <a:solidFill>
                  <a:srgbClr val="000066"/>
                </a:solidFill>
                <a:effectLst/>
                <a:uLnTx/>
                <a:uFillTx/>
                <a:latin typeface="+mn-lt"/>
                <a:ea typeface="+mn-ea"/>
                <a:cs typeface="+mn-cs"/>
              </a:rPr>
              <a:t>MC Acceleration Schemes (1.5 </a:t>
            </a:r>
            <a:r>
              <a:rPr kumimoji="0" lang="en-US" sz="2000" b="0" i="0" u="none" strike="noStrike" kern="0" cap="none" spc="0" normalizeH="0" baseline="0" noProof="0" dirty="0" err="1">
                <a:ln>
                  <a:noFill/>
                </a:ln>
                <a:solidFill>
                  <a:srgbClr val="000066"/>
                </a:solidFill>
                <a:effectLst/>
                <a:uLnTx/>
                <a:uFillTx/>
                <a:latin typeface="+mn-lt"/>
                <a:ea typeface="+mn-ea"/>
                <a:cs typeface="+mn-cs"/>
              </a:rPr>
              <a:t>TeV</a:t>
            </a:r>
            <a:r>
              <a:rPr kumimoji="0" lang="en-US" sz="2000" b="0" i="0" u="none" strike="noStrike" kern="0" cap="none" spc="0" normalizeH="0" baseline="0" noProof="0" dirty="0">
                <a:ln>
                  <a:noFill/>
                </a:ln>
                <a:solidFill>
                  <a:srgbClr val="000066"/>
                </a:solidFill>
                <a:effectLst/>
                <a:uLnTx/>
                <a:uFillTx/>
                <a:latin typeface="+mn-lt"/>
                <a:ea typeface="+mn-ea"/>
                <a:cs typeface="+mn-cs"/>
              </a:rPr>
              <a:t>)</a:t>
            </a:r>
          </a:p>
          <a:p>
            <a:pPr marL="742950" marR="0" lvl="1" indent="-285750" algn="l" defTabSz="914400" rtl="0" eaLnBrk="0" fontAlgn="base" latinLnBrk="0" hangingPunct="0">
              <a:lnSpc>
                <a:spcPts val="2600"/>
              </a:lnSpc>
              <a:spcBef>
                <a:spcPts val="600"/>
              </a:spcBef>
              <a:spcAft>
                <a:spcPts val="600"/>
              </a:spcAft>
              <a:buClrTx/>
              <a:buSzTx/>
              <a:buFontTx/>
              <a:buBlip>
                <a:blip r:embed="rId3"/>
              </a:buBlip>
              <a:tabLst/>
              <a:defRPr/>
            </a:pPr>
            <a:r>
              <a:rPr kumimoji="0" lang="en-US" sz="1800" b="0" i="0" u="none" strike="noStrike" kern="0" cap="none" spc="0" normalizeH="0" baseline="0" noProof="0" dirty="0">
                <a:ln>
                  <a:noFill/>
                </a:ln>
                <a:solidFill>
                  <a:srgbClr val="000066"/>
                </a:solidFill>
                <a:effectLst/>
                <a:uLnTx/>
                <a:uFillTx/>
                <a:ea typeface="+mn-ea"/>
                <a:cs typeface="+mn-cs"/>
              </a:rPr>
              <a:t>High//Low  </a:t>
            </a:r>
            <a:r>
              <a:rPr kumimoji="0" lang="en-US" sz="1800" b="0" i="0" u="none" strike="noStrike" kern="0" cap="none" spc="0" normalizeH="0" baseline="0" noProof="0" dirty="0" err="1">
                <a:ln>
                  <a:noFill/>
                </a:ln>
                <a:solidFill>
                  <a:srgbClr val="000066"/>
                </a:solidFill>
                <a:effectLst/>
                <a:uLnTx/>
                <a:uFillTx/>
                <a:ea typeface="+mn-ea"/>
                <a:cs typeface="+mn-cs"/>
              </a:rPr>
              <a:t>Emittance</a:t>
            </a:r>
            <a:endParaRPr kumimoji="0" lang="en-US" sz="1800" b="0" i="0" u="none" strike="noStrike" kern="0" cap="none" spc="0" normalizeH="0" baseline="0" noProof="0" dirty="0">
              <a:ln>
                <a:noFill/>
              </a:ln>
              <a:solidFill>
                <a:srgbClr val="7030A0"/>
              </a:solidFill>
              <a:effectLst/>
              <a:uLnTx/>
              <a:uFillTx/>
              <a:latin typeface="+mn-lt"/>
              <a:ea typeface="+mn-ea"/>
              <a:cs typeface="+mn-cs"/>
            </a:endParaRPr>
          </a:p>
          <a:p>
            <a:pPr marL="742950" marR="0" lvl="1" indent="-285750" algn="l" defTabSz="914400" rtl="0" eaLnBrk="0" fontAlgn="base" latinLnBrk="0" hangingPunct="0">
              <a:lnSpc>
                <a:spcPts val="2600"/>
              </a:lnSpc>
              <a:spcBef>
                <a:spcPts val="600"/>
              </a:spcBef>
              <a:spcAft>
                <a:spcPts val="600"/>
              </a:spcAft>
              <a:buClrTx/>
              <a:buSzTx/>
              <a:buFontTx/>
              <a:buBlip>
                <a:blip r:embed="rId3"/>
              </a:buBlip>
              <a:tabLst/>
              <a:defRPr/>
            </a:pPr>
            <a:r>
              <a:rPr kumimoji="0" lang="en-US" sz="1800" b="0" i="0" u="none" strike="noStrike" kern="0" cap="none" spc="0" normalizeH="0" baseline="0" noProof="0" dirty="0">
                <a:ln>
                  <a:noFill/>
                </a:ln>
                <a:solidFill>
                  <a:srgbClr val="7030A0"/>
                </a:solidFill>
                <a:effectLst/>
                <a:uLnTx/>
                <a:uFillTx/>
                <a:latin typeface="+mn-lt"/>
                <a:ea typeface="+mn-ea"/>
                <a:cs typeface="+mn-cs"/>
              </a:rPr>
              <a:t>Cooling Performance </a:t>
            </a:r>
            <a:r>
              <a:rPr kumimoji="0" lang="en-US" sz="2000" b="0" i="0" u="none" strike="noStrike" kern="0" cap="none" spc="0" normalizeH="0" baseline="0" noProof="0" dirty="0">
                <a:ln>
                  <a:noFill/>
                </a:ln>
                <a:solidFill>
                  <a:srgbClr val="7030A0"/>
                </a:solidFill>
                <a:effectLst/>
                <a:uLnTx/>
                <a:uFillTx/>
                <a:latin typeface="Arial Unicode MS"/>
                <a:ea typeface="Arial Unicode MS"/>
                <a:cs typeface="Arial Unicode MS"/>
              </a:rPr>
              <a:t>⇨ </a:t>
            </a:r>
            <a:r>
              <a:rPr kumimoji="0" lang="en-US" sz="1800" b="0" i="0" u="none" strike="noStrike" kern="0" cap="none" spc="0" normalizeH="0" baseline="0" noProof="0" dirty="0">
                <a:ln>
                  <a:noFill/>
                </a:ln>
                <a:solidFill>
                  <a:srgbClr val="7030A0"/>
                </a:solidFill>
                <a:effectLst/>
                <a:uLnTx/>
                <a:uFillTx/>
                <a:latin typeface="+mn-lt"/>
                <a:ea typeface="+mn-ea"/>
                <a:cs typeface="+mn-cs"/>
              </a:rPr>
              <a:t>Accelerator acceptance</a:t>
            </a:r>
          </a:p>
          <a:p>
            <a:pPr marL="742950" marR="0" lvl="1" indent="-285750" algn="l" defTabSz="914400" rtl="0" eaLnBrk="0" fontAlgn="base" latinLnBrk="0" hangingPunct="0">
              <a:lnSpc>
                <a:spcPts val="2600"/>
              </a:lnSpc>
              <a:spcBef>
                <a:spcPts val="600"/>
              </a:spcBef>
              <a:spcAft>
                <a:spcPts val="600"/>
              </a:spcAft>
              <a:buClrTx/>
              <a:buSzTx/>
              <a:buFontTx/>
              <a:buBlip>
                <a:blip r:embed="rId3"/>
              </a:buBlip>
              <a:tabLst/>
              <a:defRPr/>
            </a:pPr>
            <a:r>
              <a:rPr kumimoji="0" lang="en-US" sz="1800" b="0" i="0" u="none" strike="noStrike" kern="0" cap="none" spc="0" normalizeH="0" baseline="0" noProof="0" dirty="0">
                <a:ln>
                  <a:noFill/>
                </a:ln>
                <a:solidFill>
                  <a:srgbClr val="7030A0"/>
                </a:solidFill>
                <a:effectLst/>
                <a:uLnTx/>
                <a:uFillTx/>
                <a:ea typeface="+mn-ea"/>
                <a:cs typeface="+mn-cs"/>
              </a:rPr>
              <a:t>Transmission Efficiencies</a:t>
            </a:r>
            <a:endParaRPr kumimoji="0" lang="en-US" sz="1800" b="0" i="0" u="none" strike="noStrike" kern="0" cap="none" spc="0" normalizeH="0" baseline="0" noProof="0" dirty="0">
              <a:ln>
                <a:noFill/>
              </a:ln>
              <a:solidFill>
                <a:srgbClr val="7030A0"/>
              </a:solidFill>
              <a:effectLst/>
              <a:uLnTx/>
              <a:uFillTx/>
              <a:latin typeface="+mn-lt"/>
              <a:ea typeface="+mn-ea"/>
              <a:cs typeface="+mn-cs"/>
            </a:endParaRPr>
          </a:p>
          <a:p>
            <a:pPr marL="342900" marR="0" lvl="0" indent="-342900" algn="l" defTabSz="914400" rtl="0" eaLnBrk="0" fontAlgn="base" latinLnBrk="0" hangingPunct="0">
              <a:lnSpc>
                <a:spcPts val="2600"/>
              </a:lnSpc>
              <a:spcBef>
                <a:spcPts val="600"/>
              </a:spcBef>
              <a:spcAft>
                <a:spcPts val="600"/>
              </a:spcAft>
              <a:buClrTx/>
              <a:buSzPct val="100000"/>
              <a:buFontTx/>
              <a:buBlip>
                <a:blip r:embed="rId2"/>
              </a:buBlip>
              <a:tabLst/>
              <a:defRPr/>
            </a:pPr>
            <a:r>
              <a:rPr kumimoji="0" lang="en-US" sz="2000" b="0" i="0" u="none" strike="noStrike" kern="0" cap="none" spc="0" normalizeH="0" baseline="0" noProof="0" dirty="0">
                <a:ln>
                  <a:noFill/>
                </a:ln>
                <a:solidFill>
                  <a:srgbClr val="000066"/>
                </a:solidFill>
                <a:effectLst/>
                <a:uLnTx/>
                <a:uFillTx/>
                <a:ea typeface="+mn-ea"/>
                <a:cs typeface="+mn-cs"/>
              </a:rPr>
              <a:t>Longitudinal matching into a single pass </a:t>
            </a:r>
            <a:r>
              <a:rPr kumimoji="0" lang="en-US" sz="2000" b="0" i="0" u="none" strike="noStrike" kern="0" cap="none" spc="0" normalizeH="0" baseline="0" noProof="0" dirty="0" err="1">
                <a:ln>
                  <a:noFill/>
                </a:ln>
                <a:solidFill>
                  <a:srgbClr val="000066"/>
                </a:solidFill>
                <a:effectLst/>
                <a:uLnTx/>
                <a:uFillTx/>
                <a:ea typeface="+mn-ea"/>
                <a:cs typeface="+mn-cs"/>
              </a:rPr>
              <a:t>Linac</a:t>
            </a:r>
            <a:endParaRPr kumimoji="0" lang="en-US" sz="2000" b="0" i="0" u="none" strike="noStrike" kern="0" cap="none" spc="0" normalizeH="0" baseline="0" noProof="0" dirty="0">
              <a:ln>
                <a:noFill/>
              </a:ln>
              <a:solidFill>
                <a:srgbClr val="000066"/>
              </a:solidFill>
              <a:effectLst/>
              <a:uLnTx/>
              <a:uFillTx/>
              <a:ea typeface="+mn-ea"/>
              <a:cs typeface="+mn-cs"/>
            </a:endParaRPr>
          </a:p>
          <a:p>
            <a:pPr marL="342900" marR="0" lvl="0" indent="-342900" algn="l" defTabSz="914400" rtl="0" eaLnBrk="0" fontAlgn="base" latinLnBrk="0" hangingPunct="0">
              <a:lnSpc>
                <a:spcPts val="2600"/>
              </a:lnSpc>
              <a:spcBef>
                <a:spcPts val="600"/>
              </a:spcBef>
              <a:spcAft>
                <a:spcPts val="600"/>
              </a:spcAft>
              <a:buClrTx/>
              <a:buSzPct val="100000"/>
              <a:buFontTx/>
              <a:buBlip>
                <a:blip r:embed="rId2"/>
              </a:buBlip>
              <a:tabLst/>
              <a:defRPr/>
            </a:pPr>
            <a:r>
              <a:rPr kumimoji="0" lang="en-US" sz="2000" b="0" i="0" u="none" strike="noStrike" kern="0" cap="none" spc="0" normalizeH="0" baseline="0" noProof="0" dirty="0">
                <a:ln>
                  <a:noFill/>
                </a:ln>
                <a:solidFill>
                  <a:srgbClr val="000066"/>
                </a:solidFill>
                <a:effectLst/>
                <a:uLnTx/>
                <a:uFillTx/>
                <a:ea typeface="+mn-ea"/>
                <a:cs typeface="+mn-cs"/>
              </a:rPr>
              <a:t>‘High Transmission’ Acceleration scheme – initial beam dynamic choices</a:t>
            </a:r>
          </a:p>
          <a:p>
            <a:pPr marL="742950" marR="0" lvl="1" indent="-285750" algn="l" defTabSz="914400" rtl="0" eaLnBrk="0" fontAlgn="base" latinLnBrk="0" hangingPunct="0">
              <a:lnSpc>
                <a:spcPts val="2600"/>
              </a:lnSpc>
              <a:spcBef>
                <a:spcPts val="600"/>
              </a:spcBef>
              <a:spcAft>
                <a:spcPts val="600"/>
              </a:spcAft>
              <a:buClrTx/>
              <a:buSzTx/>
              <a:buFontTx/>
              <a:buBlip>
                <a:blip r:embed="rId3"/>
              </a:buBlip>
              <a:tabLst/>
              <a:defRPr/>
            </a:pPr>
            <a:r>
              <a:rPr kumimoji="0" lang="en-US" sz="1800" b="0" i="0" u="none" strike="noStrike" kern="0" cap="none" spc="0" normalizeH="0" baseline="0" noProof="0" dirty="0" err="1">
                <a:ln>
                  <a:noFill/>
                </a:ln>
                <a:solidFill>
                  <a:srgbClr val="7030A0"/>
                </a:solidFill>
                <a:effectLst/>
                <a:uLnTx/>
                <a:uFillTx/>
                <a:ea typeface="+mn-ea"/>
                <a:cs typeface="+mn-cs"/>
              </a:rPr>
              <a:t>Linac</a:t>
            </a:r>
            <a:r>
              <a:rPr kumimoji="0" lang="en-US" sz="1800" b="0" i="0" u="none" strike="noStrike" kern="0" cap="none" spc="0" normalizeH="0" baseline="0" noProof="0" dirty="0">
                <a:ln>
                  <a:noFill/>
                </a:ln>
                <a:solidFill>
                  <a:srgbClr val="7030A0"/>
                </a:solidFill>
                <a:effectLst/>
                <a:uLnTx/>
                <a:uFillTx/>
                <a:ea typeface="+mn-ea"/>
                <a:cs typeface="+mn-cs"/>
              </a:rPr>
              <a:t> (0.4 – 1.5 </a:t>
            </a:r>
            <a:r>
              <a:rPr kumimoji="0" lang="en-US" sz="1800" b="0" i="0" u="none" strike="noStrike" kern="0" cap="none" spc="0" normalizeH="0" baseline="0" noProof="0" dirty="0" err="1">
                <a:ln>
                  <a:noFill/>
                </a:ln>
                <a:solidFill>
                  <a:srgbClr val="7030A0"/>
                </a:solidFill>
                <a:effectLst/>
                <a:uLnTx/>
                <a:uFillTx/>
                <a:ea typeface="+mn-ea"/>
                <a:cs typeface="+mn-cs"/>
              </a:rPr>
              <a:t>GeV</a:t>
            </a:r>
            <a:r>
              <a:rPr kumimoji="0" lang="en-US" sz="1800" b="0" i="0" u="none" strike="noStrike" kern="0" cap="none" spc="0" normalizeH="0" baseline="0" noProof="0" dirty="0">
                <a:ln>
                  <a:noFill/>
                </a:ln>
                <a:solidFill>
                  <a:srgbClr val="7030A0"/>
                </a:solidFill>
                <a:effectLst/>
                <a:uLnTx/>
                <a:uFillTx/>
                <a:ea typeface="+mn-ea"/>
                <a:cs typeface="+mn-cs"/>
              </a:rPr>
              <a:t>)</a:t>
            </a:r>
          </a:p>
          <a:p>
            <a:pPr marL="742950" marR="0" lvl="1" indent="-285750" algn="l" defTabSz="914400" rtl="0" eaLnBrk="0" fontAlgn="base" latinLnBrk="0" hangingPunct="0">
              <a:lnSpc>
                <a:spcPts val="2600"/>
              </a:lnSpc>
              <a:spcBef>
                <a:spcPts val="600"/>
              </a:spcBef>
              <a:spcAft>
                <a:spcPts val="600"/>
              </a:spcAft>
              <a:buClrTx/>
              <a:buSzTx/>
              <a:buFontTx/>
              <a:buBlip>
                <a:blip r:embed="rId3"/>
              </a:buBlip>
              <a:tabLst/>
              <a:defRPr/>
            </a:pPr>
            <a:r>
              <a:rPr kumimoji="0" lang="en-US" sz="1800" b="0" i="0" u="none" strike="noStrike" kern="0" cap="none" spc="0" normalizeH="0" baseline="0" noProof="0" dirty="0">
                <a:ln>
                  <a:noFill/>
                </a:ln>
                <a:solidFill>
                  <a:srgbClr val="7030A0"/>
                </a:solidFill>
                <a:effectLst/>
                <a:uLnTx/>
                <a:uFillTx/>
                <a:ea typeface="+mn-ea"/>
                <a:cs typeface="+mn-cs"/>
              </a:rPr>
              <a:t>RLAs (1.5 – 12.5 </a:t>
            </a:r>
            <a:r>
              <a:rPr kumimoji="0" lang="en-US" sz="1800" b="0" i="0" u="none" strike="noStrike" kern="0" cap="none" spc="0" normalizeH="0" baseline="0" noProof="0" dirty="0" err="1">
                <a:ln>
                  <a:noFill/>
                </a:ln>
                <a:solidFill>
                  <a:srgbClr val="7030A0"/>
                </a:solidFill>
                <a:effectLst/>
                <a:uLnTx/>
                <a:uFillTx/>
                <a:ea typeface="+mn-ea"/>
                <a:cs typeface="+mn-cs"/>
              </a:rPr>
              <a:t>GeV</a:t>
            </a:r>
            <a:r>
              <a:rPr kumimoji="0" lang="en-US" sz="1800" b="0" i="0" u="none" strike="noStrike" kern="0" cap="none" spc="0" normalizeH="0" baseline="0" noProof="0" dirty="0">
                <a:ln>
                  <a:noFill/>
                </a:ln>
                <a:solidFill>
                  <a:srgbClr val="7030A0"/>
                </a:solidFill>
                <a:effectLst/>
                <a:uLnTx/>
                <a:uFillTx/>
                <a:ea typeface="+mn-ea"/>
                <a:cs typeface="+mn-cs"/>
              </a:rPr>
              <a:t>) and (12.5 – 100 </a:t>
            </a:r>
            <a:r>
              <a:rPr kumimoji="0" lang="en-US" sz="1800" b="0" i="0" u="none" strike="noStrike" kern="0" cap="none" spc="0" normalizeH="0" baseline="0" noProof="0" dirty="0" err="1">
                <a:ln>
                  <a:noFill/>
                </a:ln>
                <a:solidFill>
                  <a:srgbClr val="7030A0"/>
                </a:solidFill>
                <a:effectLst/>
                <a:uLnTx/>
                <a:uFillTx/>
                <a:ea typeface="+mn-ea"/>
                <a:cs typeface="+mn-cs"/>
              </a:rPr>
              <a:t>GeV</a:t>
            </a:r>
            <a:r>
              <a:rPr kumimoji="0" lang="en-US" sz="1800" b="0" i="0" u="none" strike="noStrike" kern="0" cap="none" spc="0" normalizeH="0" baseline="0" noProof="0" dirty="0">
                <a:ln>
                  <a:noFill/>
                </a:ln>
                <a:solidFill>
                  <a:srgbClr val="7030A0"/>
                </a:solidFill>
                <a:effectLst/>
                <a:uLnTx/>
                <a:uFillTx/>
                <a:ea typeface="+mn-ea"/>
                <a:cs typeface="+mn-cs"/>
              </a:rPr>
              <a:t>)</a:t>
            </a:r>
          </a:p>
          <a:p>
            <a:pPr marL="742950" marR="0" lvl="1" indent="-285750" algn="l" defTabSz="914400" rtl="0" eaLnBrk="0" fontAlgn="base" latinLnBrk="0" hangingPunct="0">
              <a:lnSpc>
                <a:spcPts val="2600"/>
              </a:lnSpc>
              <a:spcBef>
                <a:spcPts val="600"/>
              </a:spcBef>
              <a:spcAft>
                <a:spcPts val="600"/>
              </a:spcAft>
              <a:buClrTx/>
              <a:buSzTx/>
              <a:buFontTx/>
              <a:buBlip>
                <a:blip r:embed="rId3"/>
              </a:buBlip>
              <a:tabLst/>
              <a:defRPr/>
            </a:pPr>
            <a:r>
              <a:rPr kumimoji="0" lang="en-US" sz="1800" b="0" i="0" u="none" strike="noStrike" kern="0" cap="none" spc="0" normalizeH="0" baseline="0" noProof="0" dirty="0">
                <a:ln>
                  <a:noFill/>
                </a:ln>
                <a:solidFill>
                  <a:srgbClr val="7030A0"/>
                </a:solidFill>
                <a:effectLst/>
                <a:uLnTx/>
                <a:uFillTx/>
                <a:ea typeface="+mn-ea"/>
                <a:cs typeface="+mn-cs"/>
              </a:rPr>
              <a:t>RCS Rings</a:t>
            </a:r>
          </a:p>
          <a:p>
            <a:pPr marL="342900" marR="0" lvl="0" indent="-342900" algn="l" defTabSz="914400" rtl="0" eaLnBrk="0" fontAlgn="base" latinLnBrk="0" hangingPunct="0">
              <a:lnSpc>
                <a:spcPts val="2600"/>
              </a:lnSpc>
              <a:spcBef>
                <a:spcPts val="600"/>
              </a:spcBef>
              <a:spcAft>
                <a:spcPts val="600"/>
              </a:spcAft>
              <a:buClrTx/>
              <a:buSzPct val="100000"/>
              <a:buFontTx/>
              <a:buBlip>
                <a:blip r:embed="rId2"/>
              </a:buBlip>
              <a:tabLst/>
              <a:defRPr/>
            </a:pPr>
            <a:r>
              <a:rPr kumimoji="0" lang="en-US" sz="2000" b="0" i="0" u="none" strike="noStrike" kern="0" cap="none" spc="0" normalizeH="0" baseline="0" noProof="0" dirty="0">
                <a:ln>
                  <a:noFill/>
                </a:ln>
                <a:solidFill>
                  <a:srgbClr val="000066"/>
                </a:solidFill>
                <a:effectLst/>
                <a:uLnTx/>
                <a:uFillTx/>
                <a:ea typeface="+mn-ea"/>
                <a:cs typeface="+mn-cs"/>
              </a:rPr>
              <a:t>Emerging Acceleration Scheme…</a:t>
            </a:r>
          </a:p>
        </p:txBody>
      </p:sp>
    </p:spTree>
  </p:cSld>
  <p:clrMapOvr>
    <a:masterClrMapping/>
  </p:clrMapOvr>
  <p:transition>
    <p:fade thruBlk="1"/>
  </p:transition>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